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removePersonalInfoOnSave="1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10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 ?>
<Relationships xmlns="http://schemas.openxmlformats.org/package/2006/relationships">
  <Relationship Id="rId1" Target="slideMasters/slideMaster1.xml" Type="http://schemas.openxmlformats.org/officeDocument/2006/relationships/slideMaster"/>
  <Relationship Id="rId10" Target="slides/slide5.xml" Type="http://schemas.openxmlformats.org/officeDocument/2006/relationships/slide"/>
  <Relationship Id="rId11" Target="slides/slide6.xml" Type="http://schemas.openxmlformats.org/officeDocument/2006/relationships/slide"/>
  <Relationship Id="rId12" Target="slides/slide7.xml" Type="http://schemas.openxmlformats.org/officeDocument/2006/relationships/slide"/>
  <Relationship Id="rId13" Target="slides/slide8.xml" Type="http://schemas.openxmlformats.org/officeDocument/2006/relationships/slide"/>
  <Relationship Id="rId14" Target="slides/slide9.xml" Type="http://schemas.openxmlformats.org/officeDocument/2006/relationships/slide"/>
  <Relationship Id="rId15" Target="slides/slide10.xml" Type="http://schemas.openxmlformats.org/officeDocument/2006/relationships/slide"/>
  <Relationship Id="rId16" Target="slides/slide11.xml" Type="http://schemas.openxmlformats.org/officeDocument/2006/relationships/slide"/>
  <Relationship Id="rId17" Target="slides/slide12.xml" Type="http://schemas.openxmlformats.org/officeDocument/2006/relationships/slide"/>
  <Relationship Id="rId18" Target="slides/slide13.xml" Type="http://schemas.openxmlformats.org/officeDocument/2006/relationships/slide"/>
  <Relationship Id="rId19" Target="slides/slide14.xml" Type="http://schemas.openxmlformats.org/officeDocument/2006/relationships/slide"/>
  <Relationship Id="rId2" Target="presProps.xml" Type="http://schemas.openxmlformats.org/officeDocument/2006/relationships/presProps"/>
  <Relationship Id="rId20" Target="slides/slide15.xml" Type="http://schemas.openxmlformats.org/officeDocument/2006/relationships/slide"/>
  <Relationship Id="rId21" Target="slides/slide16.xml" Type="http://schemas.openxmlformats.org/officeDocument/2006/relationships/slide"/>
  <Relationship Id="rId22" Target="slides/slide17.xml" Type="http://schemas.openxmlformats.org/officeDocument/2006/relationships/slide"/>
  <Relationship Id="rId23" Target="slides/slide18.xml" Type="http://schemas.openxmlformats.org/officeDocument/2006/relationships/slide"/>
  <Relationship Id="rId24" Target="slides/slide19.xml" Type="http://schemas.openxmlformats.org/officeDocument/2006/relationships/slide"/>
  <Relationship Id="rId25" Target="slides/slide20.xml" Type="http://schemas.openxmlformats.org/officeDocument/2006/relationships/slide"/>
  <Relationship Id="rId26" Target="slides/slide21.xml" Type="http://schemas.openxmlformats.org/officeDocument/2006/relationships/slide"/>
  <Relationship Id="rId27" Target="slides/slide22.xml" Type="http://schemas.openxmlformats.org/officeDocument/2006/relationships/slide"/>
  <Relationship Id="rId28" Target="slides/slide23.xml" Type="http://schemas.openxmlformats.org/officeDocument/2006/relationships/slide"/>
  <Relationship Id="rId29" Target="slides/slide24.xml" Type="http://schemas.openxmlformats.org/officeDocument/2006/relationships/slide"/>
  <Relationship Id="rId3" Target="viewProps.xml" Type="http://schemas.openxmlformats.org/officeDocument/2006/relationships/viewProps"/>
  <Relationship Id="rId30" Target="slides/slide25.xml" Type="http://schemas.openxmlformats.org/officeDocument/2006/relationships/slide"/>
  <Relationship Id="rId31" Target="slides/slide26.xml" Type="http://schemas.openxmlformats.org/officeDocument/2006/relationships/slide"/>
  <Relationship Id="rId32" Target="slides/slide27.xml" Type="http://schemas.openxmlformats.org/officeDocument/2006/relationships/slide"/>
  <Relationship Id="rId33" Target="slides/slide28.xml" Type="http://schemas.openxmlformats.org/officeDocument/2006/relationships/slide"/>
  <Relationship Id="rId34" Target="slides/slide29.xml" Type="http://schemas.openxmlformats.org/officeDocument/2006/relationships/slide"/>
  <Relationship Id="rId35" Target="slides/slide30.xml" Type="http://schemas.openxmlformats.org/officeDocument/2006/relationships/slide"/>
  <Relationship Id="rId36" Target="slides/slide31.xml" Type="http://schemas.openxmlformats.org/officeDocument/2006/relationships/slide"/>
  <Relationship Id="rId37" Target="slides/slide32.xml" Type="http://schemas.openxmlformats.org/officeDocument/2006/relationships/slide"/>
  <Relationship Id="rId38" Target="slides/slide33.xml" Type="http://schemas.openxmlformats.org/officeDocument/2006/relationships/slide"/>
  <Relationship Id="rId39" Target="slides/slide34.xml" Type="http://schemas.openxmlformats.org/officeDocument/2006/relationships/slide"/>
  <Relationship Id="rId4" Target="theme/theme1.xml" Type="http://schemas.openxmlformats.org/officeDocument/2006/relationships/theme"/>
  <Relationship Id="rId40" Target="slides/slide35.xml" Type="http://schemas.openxmlformats.org/officeDocument/2006/relationships/slide"/>
  <Relationship Id="rId41" Target="slides/slide36.xml" Type="http://schemas.openxmlformats.org/officeDocument/2006/relationships/slide"/>
  <Relationship Id="rId42" Target="slides/slide37.xml" Type="http://schemas.openxmlformats.org/officeDocument/2006/relationships/slide"/>
  <Relationship Id="rId43" Target="slides/slide38.xml" Type="http://schemas.openxmlformats.org/officeDocument/2006/relationships/slide"/>
  <Relationship Id="rId44" Target="slides/slide39.xml" Type="http://schemas.openxmlformats.org/officeDocument/2006/relationships/slide"/>
  <Relationship Id="rId45" Target="slides/slide40.xml" Type="http://schemas.openxmlformats.org/officeDocument/2006/relationships/slide"/>
  <Relationship Id="rId46" Target="slides/slide41.xml" Type="http://schemas.openxmlformats.org/officeDocument/2006/relationships/slide"/>
  <Relationship Id="rId47" Target="slides/slide42.xml" Type="http://schemas.openxmlformats.org/officeDocument/2006/relationships/slide"/>
  <Relationship Id="rId5" Target="tableStyles.xml" Type="http://schemas.openxmlformats.org/officeDocument/2006/relationships/tableStyles"/>
  <Relationship Id="rId6" Target="slides/slide1.xml" Type="http://schemas.openxmlformats.org/officeDocument/2006/relationships/slide"/>
  <Relationship Id="rId7" Target="slides/slide2.xml" Type="http://schemas.openxmlformats.org/officeDocument/2006/relationships/slide"/>
  <Relationship Id="rId8" Target="slides/slide3.xml" Type="http://schemas.openxmlformats.org/officeDocument/2006/relationships/slide"/>
  <Relationship Id="rId9" Target="slides/slide4.xml" Type="http://schemas.openxmlformats.org/officeDocument/2006/relationships/slide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8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28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45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able"/>
          <p:cNvSpPr>
            <a:spLocks noGrp="1"/>
          </p:cNvSpPr>
          <p:nvPr>
            <p:ph type="tbl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13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75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73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Left Content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Left Text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Left Content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ight Text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ight Content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8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05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41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3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33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44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69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07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
  <Relationship Id="rId1" Target="../slideLayouts/slideLayout1.xml" Type="http://schemas.openxmlformats.org/officeDocument/2006/relationships/slideLayout"/>
</Relationships>

</file>

<file path=ppt/slides/_rels/slide10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10345aff-ea82-4c36-9af2-846abf408dd8.png" Type="http://schemas.openxmlformats.org/officeDocument/2006/relationships/image"/>
</Relationships>

</file>

<file path=ppt/slides/_rels/slide11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72fbf411-099d-4eac-a375-ee0b4e6a30ab.png" Type="http://schemas.openxmlformats.org/officeDocument/2006/relationships/image"/>
</Relationships>

</file>

<file path=ppt/slides/_rels/slide12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980958e5-d559-43e3-bd0b-2cafb4c84add.png" Type="http://schemas.openxmlformats.org/officeDocument/2006/relationships/image"/>
</Relationships>

</file>

<file path=ppt/slides/_rels/slide13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18f22838-569d-4db1-99d4-539327323924.png" Type="http://schemas.openxmlformats.org/officeDocument/2006/relationships/image"/>
</Relationships>

</file>

<file path=ppt/slides/_rels/slide14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718d734d-f446-4b3f-b475-7fb09ce038e0.png" Type="http://schemas.openxmlformats.org/officeDocument/2006/relationships/image"/>
</Relationships>

</file>

<file path=ppt/slides/_rels/slide15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2a34b901-93f7-48dc-9349-1d86fb02e091.png" Type="http://schemas.openxmlformats.org/officeDocument/2006/relationships/image"/>
</Relationships>

</file>

<file path=ppt/slides/_rels/slide16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7f85c1b0-5fe6-421b-ab80-bb15c36479ea.png" Type="http://schemas.openxmlformats.org/officeDocument/2006/relationships/image"/>
</Relationships>

</file>

<file path=ppt/slides/_rels/slide17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31aaf093-1a5e-4d0e-b8c1-6813fc0da9ec.png" Type="http://schemas.openxmlformats.org/officeDocument/2006/relationships/image"/>
</Relationships>

</file>

<file path=ppt/slides/_rels/slide18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dabb736e-0b5f-47f3-8b82-d1cdac0470f8.png" Type="http://schemas.openxmlformats.org/officeDocument/2006/relationships/image"/>
</Relationships>

</file>

<file path=ppt/slides/_rels/slide19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d63e7667-d50e-4e3a-91a5-42fdd440037e.png" Type="http://schemas.openxmlformats.org/officeDocument/2006/relationships/image"/>
</Relationships>

</file>

<file path=ppt/slides/_rels/slide2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6207ea02-8ce0-4a05-b2bc-c54f17d71995.png" Type="http://schemas.openxmlformats.org/officeDocument/2006/relationships/image"/>
</Relationships>

</file>

<file path=ppt/slides/_rels/slide20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5e59e987-28dc-4552-a6d7-dc7d8cef7dd2.png" Type="http://schemas.openxmlformats.org/officeDocument/2006/relationships/image"/>
</Relationships>

</file>

<file path=ppt/slides/_rels/slide21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e7f66649-5223-491f-976b-1ce7a709e43b.png" Type="http://schemas.openxmlformats.org/officeDocument/2006/relationships/image"/>
</Relationships>

</file>

<file path=ppt/slides/_rels/slide22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82875815-feee-42fc-8711-6c9e8d29bf6b.png" Type="http://schemas.openxmlformats.org/officeDocument/2006/relationships/image"/>
</Relationships>

</file>

<file path=ppt/slides/_rels/slide23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411d6536-b1c6-4106-8145-20bbb815a082.png" Type="http://schemas.openxmlformats.org/officeDocument/2006/relationships/image"/>
</Relationships>

</file>

<file path=ppt/slides/_rels/slide24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088ad500-83cd-40f1-ba68-e9c1b8f15a03.png" Type="http://schemas.openxmlformats.org/officeDocument/2006/relationships/image"/>
</Relationships>

</file>

<file path=ppt/slides/_rels/slide25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004326d3-bb52-4673-975b-c89a3266e7b4.png" Type="http://schemas.openxmlformats.org/officeDocument/2006/relationships/image"/>
</Relationships>

</file>

<file path=ppt/slides/_rels/slide26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a23519b6-89d2-4b2c-b764-ad7f7f168eb1.png" Type="http://schemas.openxmlformats.org/officeDocument/2006/relationships/image"/>
</Relationships>

</file>

<file path=ppt/slides/_rels/slide27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c9f3d62c-74e3-48f9-b51d-dd3d720a39a0.png" Type="http://schemas.openxmlformats.org/officeDocument/2006/relationships/image"/>
</Relationships>

</file>

<file path=ppt/slides/_rels/slide28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c270347c-6124-45e6-8b82-3c11ed42d5c1.png" Type="http://schemas.openxmlformats.org/officeDocument/2006/relationships/image"/>
</Relationships>

</file>

<file path=ppt/slides/_rels/slide29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50914f7a-7fd3-404b-aee5-cc98a7015136.png" Type="http://schemas.openxmlformats.org/officeDocument/2006/relationships/image"/>
</Relationships>

</file>

<file path=ppt/slides/_rels/slide3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906103ec-1198-402d-ad2c-fe3c2e75bb63.png" Type="http://schemas.openxmlformats.org/officeDocument/2006/relationships/image"/>
</Relationships>

</file>

<file path=ppt/slides/_rels/slide30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40d0d86f-70b8-4687-aef7-fbc23d632fed.png" Type="http://schemas.openxmlformats.org/officeDocument/2006/relationships/image"/>
</Relationships>

</file>

<file path=ppt/slides/_rels/slide31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83b952a3-87bd-4b14-884b-e17b03826b3f.png" Type="http://schemas.openxmlformats.org/officeDocument/2006/relationships/image"/>
</Relationships>

</file>

<file path=ppt/slides/_rels/slide32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92899fc4-2fe3-44c5-a0c8-fde3d45e747a.png" Type="http://schemas.openxmlformats.org/officeDocument/2006/relationships/image"/>
</Relationships>

</file>

<file path=ppt/slides/_rels/slide33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71e46b81-fac7-482e-afab-4a2a914c53fb.png" Type="http://schemas.openxmlformats.org/officeDocument/2006/relationships/image"/>
</Relationships>

</file>

<file path=ppt/slides/_rels/slide34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d85e8468-eb01-4f85-beee-a6f2daca9c67.png" Type="http://schemas.openxmlformats.org/officeDocument/2006/relationships/image"/>
</Relationships>

</file>

<file path=ppt/slides/_rels/slide35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1f98a6dd-37c3-4255-a63d-a0f0f7f607ad.png" Type="http://schemas.openxmlformats.org/officeDocument/2006/relationships/image"/>
</Relationships>

</file>

<file path=ppt/slides/_rels/slide36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8784be4b-0a62-4e65-b736-20462a1b8d36.png" Type="http://schemas.openxmlformats.org/officeDocument/2006/relationships/image"/>
</Relationships>

</file>

<file path=ppt/slides/_rels/slide37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15ac4710-7275-41d8-ad51-6e43773d4a5d.png" Type="http://schemas.openxmlformats.org/officeDocument/2006/relationships/image"/>
</Relationships>

</file>

<file path=ppt/slides/_rels/slide38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decb3e70-9302-44c3-bb13-8f5c2bbb5775.png" Type="http://schemas.openxmlformats.org/officeDocument/2006/relationships/image"/>
</Relationships>

</file>

<file path=ppt/slides/_rels/slide39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46008e30-4c00-44ae-af75-50535d22d7b4.png" Type="http://schemas.openxmlformats.org/officeDocument/2006/relationships/image"/>
</Relationships>

</file>

<file path=ppt/slides/_rels/slide4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0a19c8db-1116-4290-b029-931e90f6a171.png" Type="http://schemas.openxmlformats.org/officeDocument/2006/relationships/image"/>
</Relationships>

</file>

<file path=ppt/slides/_rels/slide40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70a5b36e-5788-49e3-aeb9-5893009b7941.png" Type="http://schemas.openxmlformats.org/officeDocument/2006/relationships/image"/>
</Relationships>

</file>

<file path=ppt/slides/_rels/slide41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86d13faf-b787-402f-8a92-b4c8d9d88251.png" Type="http://schemas.openxmlformats.org/officeDocument/2006/relationships/image"/>
</Relationships>

</file>

<file path=ppt/slides/_rels/slide42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79c0df11-cf1e-4c79-85dd-d7dc3385da95.png" Type="http://schemas.openxmlformats.org/officeDocument/2006/relationships/image"/>
</Relationships>

</file>

<file path=ppt/slides/_rels/slide5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3ee2c85e-507d-484f-9511-8f1509344d58.png" Type="http://schemas.openxmlformats.org/officeDocument/2006/relationships/image"/>
</Relationships>

</file>

<file path=ppt/slides/_rels/slide6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18bc402e-af3f-4eb7-bc11-4b6f9de7047a.png" Type="http://schemas.openxmlformats.org/officeDocument/2006/relationships/image"/>
</Relationships>

</file>

<file path=ppt/slides/_rels/slide7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781cd8b0-0094-4602-a7fa-96cc34fdc559.png" Type="http://schemas.openxmlformats.org/officeDocument/2006/relationships/image"/>
</Relationships>

</file>

<file path=ppt/slides/_rels/slide8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643c6904-21ae-4e64-9fc8-01c70fcef822.png" Type="http://schemas.openxmlformats.org/officeDocument/2006/relationships/image"/>
</Relationships>

</file>

<file path=ppt/slides/_rels/slide9.xml.rels><?xml version="1.0" encoding="UTF-8" standalone="yes" ?>
<Relationships xmlns="http://schemas.openxmlformats.org/package/2006/relationships">
  <Relationship Id="rId1" Target="../slideLayouts/slideLayout13.xml" Type="http://schemas.openxmlformats.org/officeDocument/2006/relationships/slideLayout"/>
  <Relationship Id="rId2" Target="../media/159252bc-febb-43d8-94df-a53e69b373e2.png" Type="http://schemas.openxmlformats.org/officeDocument/2006/relationships/image"/>
</Relationships>
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/>
          <a:p>
            <a:r>
              <a:t>Load Termination Report</a:t>
            </a:r>
          </a:p>
        </p:txBody>
      </p:sp>
      <p:sp>
        <p:nvSpPr>
          <p:cNvPr id="3" name="Subtitle"/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/>
          </a:p>
        </p:txBody>
      </p:sp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84289"/>
      </p:ext>
    </p:extLst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at8.8GHz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at8.9GHz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at9GHz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at9.1GHz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at9.2GHz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at9.3GHz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at9.4GHz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at9.5GHz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at9.6GHz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at9.7GHz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at8GHz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at9.8GHz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at9.9GHz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at10GHz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at10.1GHz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at10.2GHz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at10.3GHz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at10.4GHz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at10.5GHz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at10.6GHz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at10.7GHz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at8.1GHz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at10.8GHz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at10.9GHz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at11GHz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at11.1GHz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at11.2GHz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at11.3GHz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at11.4GHz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at11.5GHz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at11.6GHz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at11.7GHz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at8.2GHz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at11.8GHz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at11.9GHz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at12GHz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at8.3GHz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at8.4GHz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at8.5GHz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at8.6GHz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 termination plot at8.7GHz</a:t>
            </a:r>
          </a:p>
        </p:txBody>
      </p:sp>
      <p:sp>
        <p:nvSpPr>
          <p:cNvPr id="3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"/>
          <p:cNvPicPr>
            <a:picLocks noChangeAspect="1" noGrp="1"/>
          </p:cNvPicPr>
          <p:nvPr>
            <p:ph idx="13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4475531"/>
      </p:ext>
    </p:extLst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.potx" id="{4DAAD9BA-8E58-4898-BC8A-99302C4F06E1}" vid="{BA943B1D-2A1C-434D-B720-D47753C609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9</cp:revision>
  <dcterms:created xsi:type="dcterms:W3CDTF">2014-10-29T15:36:00Z</dcterms:created>
  <dcterms:modified xsi:type="dcterms:W3CDTF">2019-03-21T19:04:45Z</dcterms:modified>
</cp:coreProperties>
</file>